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49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дополнительного образования Детский центр «Восхождение»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Муниципальный проект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 </a:t>
            </a:r>
            <a:r>
              <a:rPr lang="ru-RU" sz="3200" dirty="0" smtClean="0"/>
              <a:t>Интеллектуальная </a:t>
            </a:r>
            <a:r>
              <a:rPr lang="ru-RU" sz="3200" dirty="0" err="1" smtClean="0"/>
              <a:t>квест-игра</a:t>
            </a:r>
            <a:r>
              <a:rPr lang="ru-RU" sz="3200" dirty="0" smtClean="0"/>
              <a:t> «Мировое кафе «Планета» </a:t>
            </a:r>
            <a:r>
              <a:rPr lang="ru-RU" sz="3200" dirty="0" smtClean="0"/>
              <a:t>- </a:t>
            </a:r>
            <a:r>
              <a:rPr lang="ru-RU" sz="3200" dirty="0" smtClean="0"/>
              <a:t>ответ на глобальные вызовы новых подходов в образовании».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29.03.2023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04799"/>
            <a:ext cx="8305800" cy="5909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29 марта 2023 в Детском центре «Восхождение» состоялось интеллектуальная </a:t>
            </a:r>
            <a:r>
              <a:rPr lang="ru-RU" dirty="0" err="1" smtClean="0"/>
              <a:t>квест-игра</a:t>
            </a:r>
            <a:r>
              <a:rPr lang="ru-RU" dirty="0" smtClean="0"/>
              <a:t> «Мировое кафе «Планета» в рамках муниципального проекта «На равных! - ответ на глобальные вызовы новых подходов в образовании».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Организаторами игры выступили обучающиеся объединения «Доброволец ГКС», а участниками стали обучающиеся объединения «Молодой Ярославль».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Команды-участники совершили путешествие по пяти станциям, погружаясь в тему глобальных мировых проблем, изучая их особенности и причины возникновения, познакомились с личностями, оказавшими влияние на них, ресурсами необходимыми для их решения.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финальном этапе игры участники готовили и презентовали сценарии фильмов на тему глобальных мировых проблем в различных жанрах.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следующем этапе проекта обучающиеся примут участие в дискуссионной площадке.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 посвящен теме глобальных мировых проблем и реализуется в рамках работы муниципальной инновационной площадки в течение 2022 - 2023 учебного года.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пк\Desktop\b-CswBeKD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95600"/>
            <a:ext cx="5217160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30" name="Picture 6" descr="C:\Users\пк\Desktop\bd5QNO957z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3352800" cy="251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31" name="Picture 7" descr="C:\Users\пк\Desktop\8cg7M4DtDZ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"/>
            <a:ext cx="3505200" cy="2522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пк\Desktop\gS3TJTr9d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04800"/>
            <a:ext cx="4124960" cy="3246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4" name="Picture 6" descr="C:\Users\пк\Desktop\qbG63AY-pz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46574"/>
            <a:ext cx="3360368" cy="2730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5" name="Picture 7" descr="C:\Users\пк\Desktop\lJ-fjBBkX7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657600"/>
            <a:ext cx="3779520" cy="28346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SnuMIoAyu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4800"/>
            <a:ext cx="4267200" cy="2895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пк\Desktop\cEcCrNQWov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3800"/>
            <a:ext cx="3657600" cy="274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пк\Desktop\XU04bxIVnw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14750"/>
            <a:ext cx="3683000" cy="2762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46</Words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Муниципальное образовательное учреждение дополнительного образования Детский центр «Восхождение» Муниципальный проект     Интеллектуальная квест-игра «Мировое кафе «Планета» - ответ на глобальные вызовы новых подходов в образовании».  29.03.2023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27</cp:revision>
  <dcterms:created xsi:type="dcterms:W3CDTF">2023-04-11T13:14:01Z</dcterms:created>
  <dcterms:modified xsi:type="dcterms:W3CDTF">2023-04-12T10:57:43Z</dcterms:modified>
</cp:coreProperties>
</file>