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Дистанционное обучение для объединения «Гамма»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Данная презентация создана для групп №1 и №2 объединения «Гамма» на 24.03 в 14:30 и 15:25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Выполненные задания можно прислать в виде фото отчета в </a:t>
            </a:r>
            <a:r>
              <a:rPr lang="ru-RU" dirty="0" err="1" smtClean="0"/>
              <a:t>Вайбер</a:t>
            </a:r>
            <a:r>
              <a:rPr lang="ru-RU" dirty="0" smtClean="0"/>
              <a:t>, на номер 89051359646.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Педагог- Виктория Игоревна Сметанина.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543800" cy="935502"/>
          </a:xfrm>
        </p:spPr>
        <p:txBody>
          <a:bodyPr/>
          <a:lstStyle/>
          <a:p>
            <a:r>
              <a:rPr lang="ru-RU" dirty="0" smtClean="0"/>
              <a:t>Воображение.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64464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Мысленное представление, воспроизведение кого-, чего-л. в уме.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воображение-э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819400"/>
            <a:ext cx="4038600" cy="3776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Игра «Удивительный квадрат»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2057400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развитие внимания, мышления, воображения.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ребёнок получает конверт, в котором лежит вырезанный из картона (простой бумаги) квадрат-образец, а также такого же размера квадрат, разрезанный на несколько частей по произвольным линиям.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из разрезанных деталей сложить квадрат, идентичный образцу. В случае затруднения ребёнку рекомендуется накладывать детали на квадрат-образец.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Квадраты можно нарисовать и вырезать самостоятельно из бумаги или распечатать предложенный вариант.</a:t>
            </a:r>
            <a:endParaRPr lang="ru-RU" sz="2400" dirty="0"/>
          </a:p>
        </p:txBody>
      </p:sp>
      <p:pic>
        <p:nvPicPr>
          <p:cNvPr id="4" name="Picture 2" descr="C:\Users\пользователь_2\Desktop\27(1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60960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рассказа.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Ребёнку предлагают слова. Например: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а) девочка, дерево, птица;</a:t>
            </a:r>
          </a:p>
          <a:p>
            <a:pPr>
              <a:buNone/>
            </a:pPr>
            <a:r>
              <a:rPr lang="ru-RU" dirty="0" smtClean="0"/>
              <a:t>б) ключ, шляпа, лодка, сторож, кабинет, дорога, дождь.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Нужно составить связный рассказ, используя эти слова. Слова могут быть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 рисунок.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Ребенок пишет большими буквами на листе а4 свое имя.</a:t>
            </a:r>
            <a:br>
              <a:rPr lang="ru-RU" dirty="0" smtClean="0"/>
            </a:br>
            <a:r>
              <a:rPr lang="ru-RU" dirty="0" smtClean="0"/>
              <a:t>Затем, каждую букву он раскрашивает и дорисовывает.</a:t>
            </a:r>
            <a:br>
              <a:rPr lang="ru-RU" dirty="0" smtClean="0"/>
            </a:br>
            <a:r>
              <a:rPr lang="ru-RU" dirty="0" smtClean="0"/>
              <a:t>Например, дорисовывает бабочку/ конфету к букве.</a:t>
            </a:r>
            <a:br>
              <a:rPr lang="ru-RU" dirty="0" smtClean="0"/>
            </a:br>
            <a:r>
              <a:rPr lang="ru-RU" dirty="0" smtClean="0"/>
              <a:t>Получается очень красивое имя.</a:t>
            </a:r>
            <a:br>
              <a:rPr lang="ru-RU" dirty="0" smtClean="0"/>
            </a:br>
            <a:r>
              <a:rPr lang="ru-RU" dirty="0" smtClean="0"/>
              <a:t>Желательно, родителю </a:t>
            </a:r>
            <a:r>
              <a:rPr lang="ru-RU" dirty="0" err="1" smtClean="0"/>
              <a:t>участвовавать</a:t>
            </a:r>
            <a:r>
              <a:rPr lang="ru-RU" dirty="0" smtClean="0"/>
              <a:t> в этом процессе и подсказывать что можно дорисовать.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64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Дистанционное обучение для объединения «Гамма»</vt:lpstr>
      <vt:lpstr>Воображение.</vt:lpstr>
      <vt:lpstr>Игра «Удивительный квадрат» </vt:lpstr>
      <vt:lpstr>Квадраты можно нарисовать и вырезать самостоятельно из бумаги или распечатать предложенный вариант.</vt:lpstr>
      <vt:lpstr>Составление рассказа.</vt:lpstr>
      <vt:lpstr>Нарисуй рисунок.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Воображение.</dc:title>
  <dc:creator>пользователь</dc:creator>
  <cp:lastModifiedBy>пользователь_2</cp:lastModifiedBy>
  <cp:revision>4</cp:revision>
  <dcterms:created xsi:type="dcterms:W3CDTF">2020-03-23T06:11:07Z</dcterms:created>
  <dcterms:modified xsi:type="dcterms:W3CDTF">2020-03-24T09:44:18Z</dcterms:modified>
</cp:coreProperties>
</file>