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8" r:id="rId4"/>
    <p:sldId id="259" r:id="rId5"/>
    <p:sldId id="261" r:id="rId6"/>
    <p:sldId id="257" r:id="rId7"/>
    <p:sldId id="262" r:id="rId8"/>
    <p:sldId id="263" r:id="rId9"/>
  </p:sldIdLst>
  <p:sldSz cx="9144000" cy="6858000" type="screen4x3"/>
  <p:notesSz cx="6757988" cy="98663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Формы удалённой работы с учащимися во время карантина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/>
              <a:t>Дистанционное обучение</a:t>
            </a:r>
            <a:endParaRPr lang="ru-RU" sz="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Представление материала</a:t>
            </a:r>
          </a:p>
          <a:p>
            <a:pPr indent="0">
              <a:buNone/>
            </a:pPr>
            <a:r>
              <a:rPr lang="ru-RU" dirty="0" smtClean="0"/>
              <a:t>Педагог предоставляет учащимся учебный материал, а также задания на его отработку.</a:t>
            </a:r>
          </a:p>
          <a:p>
            <a:pPr indent="0">
              <a:buNone/>
            </a:pPr>
            <a:r>
              <a:rPr lang="ru-RU" sz="2000" i="1" dirty="0" smtClean="0"/>
              <a:t>В любой выбранной педагогом форме</a:t>
            </a:r>
          </a:p>
          <a:p>
            <a:r>
              <a:rPr lang="ru-RU" b="1" dirty="0" smtClean="0"/>
              <a:t>Задание на отработку материала</a:t>
            </a:r>
          </a:p>
          <a:p>
            <a:pPr indent="0">
              <a:buNone/>
            </a:pPr>
            <a:r>
              <a:rPr lang="ru-RU" dirty="0" smtClean="0"/>
              <a:t>Учащиеся выполняют задание самостоятельно. Результат выполнения задания отправляется педагогу.</a:t>
            </a:r>
          </a:p>
          <a:p>
            <a:pPr indent="0">
              <a:buNone/>
            </a:pPr>
            <a:r>
              <a:rPr lang="ru-RU" sz="2000" i="1" dirty="0" smtClean="0"/>
              <a:t>В любой выбранной педагогом форме</a:t>
            </a:r>
            <a:endParaRPr lang="ru-RU" sz="2000" dirty="0" smtClean="0"/>
          </a:p>
          <a:p>
            <a:r>
              <a:rPr lang="ru-RU" b="1" dirty="0" smtClean="0"/>
              <a:t>Проверка выполненного задания </a:t>
            </a:r>
          </a:p>
          <a:p>
            <a:pPr indent="0">
              <a:buNone/>
            </a:pPr>
            <a:r>
              <a:rPr lang="ru-RU" dirty="0" smtClean="0"/>
              <a:t>Педагог проверяет выполненное задание, даёт обратную связь.</a:t>
            </a:r>
          </a:p>
          <a:p>
            <a:pPr indent="0">
              <a:buNone/>
            </a:pPr>
            <a:r>
              <a:rPr lang="ru-RU" sz="2200" i="1" dirty="0" smtClean="0"/>
              <a:t>В любой выбранной педагогом форме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формы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Педагог самостоятельно выбирает форму работы, учитывая: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Уровень владения выбранным ресурсом</a:t>
            </a:r>
          </a:p>
          <a:p>
            <a:r>
              <a:rPr lang="ru-RU" dirty="0" smtClean="0"/>
              <a:t>Специфику преподаваемого материала</a:t>
            </a:r>
          </a:p>
          <a:p>
            <a:r>
              <a:rPr lang="ru-RU" dirty="0" smtClean="0"/>
              <a:t>Содержание занятия</a:t>
            </a:r>
          </a:p>
          <a:p>
            <a:r>
              <a:rPr lang="ru-RU" dirty="0" smtClean="0"/>
              <a:t>Пожелания детей и родителей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и содержание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Теоретическое занятие </a:t>
            </a:r>
          </a:p>
          <a:p>
            <a:endParaRPr lang="ru-RU" sz="1800" i="1" dirty="0" smtClean="0"/>
          </a:p>
          <a:p>
            <a:r>
              <a:rPr lang="ru-RU" b="1" dirty="0" smtClean="0"/>
              <a:t>Практическое занятие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Творческое задание, реферат, тест и пр.</a:t>
            </a:r>
          </a:p>
          <a:p>
            <a:endParaRPr lang="ru-RU" b="1" dirty="0" smtClean="0"/>
          </a:p>
          <a:p>
            <a:r>
              <a:rPr lang="ru-RU" b="1" dirty="0" smtClean="0"/>
              <a:t>Анализ пройденного материала</a:t>
            </a:r>
          </a:p>
          <a:p>
            <a:endParaRPr lang="ru-RU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представления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Видео</a:t>
            </a:r>
            <a:endParaRPr lang="ru-RU" dirty="0" smtClean="0"/>
          </a:p>
          <a:p>
            <a:pPr indent="0">
              <a:buNone/>
            </a:pPr>
            <a:r>
              <a:rPr lang="ru-RU" sz="1800" i="1" dirty="0" smtClean="0"/>
              <a:t>демонстрация изучаемого материала при помощи видеосвязи, прямой трансляции либо видеозаписей</a:t>
            </a:r>
          </a:p>
          <a:p>
            <a:r>
              <a:rPr lang="ru-RU" b="1" dirty="0" smtClean="0"/>
              <a:t>Картинки</a:t>
            </a:r>
            <a:endParaRPr lang="ru-RU" dirty="0" smtClean="0"/>
          </a:p>
          <a:p>
            <a:pPr indent="0">
              <a:buNone/>
            </a:pPr>
            <a:r>
              <a:rPr lang="ru-RU" sz="2000" i="1" dirty="0" smtClean="0"/>
              <a:t>демонстрация изучаемого материала в виде картинок, фотографий</a:t>
            </a:r>
          </a:p>
          <a:p>
            <a:r>
              <a:rPr lang="ru-RU" b="1" dirty="0" smtClean="0"/>
              <a:t>Аудио</a:t>
            </a:r>
          </a:p>
          <a:p>
            <a:pPr indent="0">
              <a:buNone/>
            </a:pPr>
            <a:r>
              <a:rPr lang="ru-RU" sz="2000" i="1" dirty="0" smtClean="0"/>
              <a:t>аудиокниги, </a:t>
            </a:r>
            <a:r>
              <a:rPr lang="ru-RU" sz="2000" i="1" dirty="0" err="1" smtClean="0"/>
              <a:t>аудиосообщения</a:t>
            </a:r>
            <a:endParaRPr lang="ru-RU" sz="2000" i="1" dirty="0" smtClean="0"/>
          </a:p>
          <a:p>
            <a:r>
              <a:rPr lang="ru-RU" b="1" dirty="0" smtClean="0"/>
              <a:t>Сообщения, текст</a:t>
            </a:r>
          </a:p>
          <a:p>
            <a:pPr indent="0">
              <a:buNone/>
            </a:pPr>
            <a:r>
              <a:rPr lang="ru-RU" sz="2000" i="1" dirty="0" smtClean="0"/>
              <a:t>пояснения  к изучаемому материалу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6477000" y="3505200"/>
            <a:ext cx="4495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 Р И О Р И Т Е Т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дистанционного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8613776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576"/>
                <a:gridCol w="2920739"/>
                <a:gridCol w="2870461"/>
              </a:tblGrid>
              <a:tr h="606425">
                <a:tc>
                  <a:txBody>
                    <a:bodyPr/>
                    <a:lstStyle/>
                    <a:p>
                      <a:pPr algn="ctr"/>
                      <a:endParaRPr lang="ru-RU" sz="800" i="0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 режиме реального времени</a:t>
                      </a:r>
                    </a:p>
                    <a:p>
                      <a:pPr algn="ctr"/>
                      <a:endParaRPr lang="ru-RU" i="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i="0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Размещение заранее подготовленного</a:t>
                      </a:r>
                      <a:r>
                        <a:rPr lang="ru-RU" b="1" baseline="0" dirty="0" smtClean="0"/>
                        <a:t>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Онлайн</a:t>
                      </a:r>
                      <a:endParaRPr lang="ru-RU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образовательные платформы</a:t>
                      </a:r>
                      <a:endParaRPr lang="ru-RU" b="1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b="0" baseline="0" dirty="0" smtClean="0"/>
                        <a:t> Обмен </a:t>
                      </a:r>
                      <a:r>
                        <a:rPr lang="ru-RU" b="0" baseline="0" dirty="0" smtClean="0"/>
                        <a:t>сообщениями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b="0" i="1" baseline="0" dirty="0" smtClean="0"/>
                        <a:t> </a:t>
                      </a:r>
                      <a:r>
                        <a:rPr lang="ru-RU" b="0" i="0" baseline="0" dirty="0" smtClean="0"/>
                        <a:t>Видеосвязь</a:t>
                      </a:r>
                      <a:r>
                        <a:rPr lang="ru-RU" b="0" i="1" baseline="0" dirty="0" smtClean="0"/>
                        <a:t>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b="0" i="1" baseline="0" dirty="0" smtClean="0"/>
                        <a:t> </a:t>
                      </a:r>
                      <a:r>
                        <a:rPr lang="ru-RU" b="0" i="0" baseline="0" dirty="0" smtClean="0"/>
                        <a:t>Прямая трансляция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b="0" i="1" baseline="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b="1" i="1" u="sng" baseline="0" dirty="0" smtClean="0"/>
                        <a:t>Сервисы</a:t>
                      </a:r>
                      <a:r>
                        <a:rPr lang="ru-RU" b="1" i="1" baseline="0" dirty="0" smtClean="0"/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i="1" dirty="0" err="1" smtClean="0"/>
                        <a:t>Viber</a:t>
                      </a:r>
                      <a:endParaRPr lang="ru-RU" b="0" i="1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i="1" dirty="0" err="1" smtClean="0"/>
                        <a:t>WhatsApp</a:t>
                      </a:r>
                      <a:endParaRPr lang="ru-RU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 </a:t>
                      </a:r>
                      <a:r>
                        <a:rPr lang="en-US" b="0" i="1" dirty="0" smtClean="0"/>
                        <a:t>Skype</a:t>
                      </a:r>
                      <a:endParaRPr lang="ru-RU" b="0" i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="0" i="1" dirty="0" smtClean="0"/>
                        <a:t> </a:t>
                      </a:r>
                      <a:r>
                        <a:rPr lang="ru-RU" b="0" i="1" dirty="0" err="1" smtClean="0"/>
                        <a:t>Вконтакте</a:t>
                      </a:r>
                      <a:endParaRPr lang="ru-RU" b="0" i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="0" i="1" baseline="0" dirty="0" smtClean="0"/>
                        <a:t> </a:t>
                      </a:r>
                      <a:r>
                        <a:rPr lang="en-US" b="0" i="1" dirty="0" err="1" smtClean="0"/>
                        <a:t>Instagram</a:t>
                      </a:r>
                      <a:endParaRPr lang="ru-RU" b="0" i="1" dirty="0" smtClean="0"/>
                    </a:p>
                    <a:p>
                      <a:pPr>
                        <a:buFontTx/>
                        <a:buNone/>
                      </a:pP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sng" baseline="0" dirty="0" smtClean="0"/>
                        <a:t>Сервисы</a:t>
                      </a:r>
                      <a:r>
                        <a:rPr lang="ru-RU" b="1" i="1" baseline="0" dirty="0" smtClean="0"/>
                        <a:t>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b="0" i="1" dirty="0" smtClean="0"/>
                        <a:t> </a:t>
                      </a:r>
                      <a:r>
                        <a:rPr lang="ru-RU" b="0" i="1" dirty="0" err="1" smtClean="0"/>
                        <a:t>Вконтакте</a:t>
                      </a:r>
                      <a:r>
                        <a:rPr lang="ru-RU" b="0" i="1" baseline="0" dirty="0" smtClean="0"/>
                        <a:t> </a:t>
                      </a:r>
                      <a:endParaRPr lang="ru-RU" b="0" i="1" baseline="0" dirty="0" smtClean="0"/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b="0" i="1" dirty="0" smtClean="0"/>
                        <a:t>ЛС педагога, обсуждение в группе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b="0" i="1" dirty="0" smtClean="0"/>
                        <a:t>Е-</a:t>
                      </a:r>
                      <a:r>
                        <a:rPr lang="en-US" b="0" i="1" dirty="0" smtClean="0"/>
                        <a:t>mail</a:t>
                      </a:r>
                      <a:r>
                        <a:rPr lang="ru-RU" b="0" i="1" dirty="0" smtClean="0"/>
                        <a:t>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b="0" dirty="0" smtClean="0"/>
                        <a:t>Рассылка на электронную почту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1800" i="1" dirty="0" smtClean="0"/>
                        <a:t>YouTube</a:t>
                      </a:r>
                      <a:endParaRPr lang="ru-RU" sz="1800" i="1" dirty="0" smtClean="0"/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b="0" i="1" dirty="0" smtClean="0"/>
                        <a:t> </a:t>
                      </a:r>
                      <a:r>
                        <a:rPr lang="en-US" b="0" i="1" dirty="0" err="1" smtClean="0"/>
                        <a:t>Instagram</a:t>
                      </a:r>
                      <a:endParaRPr lang="ru-RU" sz="18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Информационная площадка в сети Интернет, специально созданная для взаимодействия педагогов и обучающихся.</a:t>
                      </a:r>
                      <a:endParaRPr lang="ru-RU" b="1" i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sng" baseline="0" dirty="0" smtClean="0"/>
                        <a:t>Сервисы</a:t>
                      </a:r>
                      <a:r>
                        <a:rPr lang="ru-RU" b="1" i="1" baseline="0" dirty="0" smtClean="0"/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</a:t>
                      </a:r>
                      <a:r>
                        <a:rPr lang="ru-RU" b="0" i="1" dirty="0" err="1" smtClean="0"/>
                        <a:t>учи.ру</a:t>
                      </a:r>
                      <a:endParaRPr lang="ru-RU" b="0" i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i="1" dirty="0" smtClean="0"/>
                        <a:t> </a:t>
                      </a:r>
                      <a:r>
                        <a:rPr lang="en-US" i="1" dirty="0" smtClean="0"/>
                        <a:t>resh.edu.ru</a:t>
                      </a:r>
                      <a:endParaRPr lang="ru-RU" i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i="1" dirty="0" smtClean="0"/>
                        <a:t> </a:t>
                      </a:r>
                      <a:r>
                        <a:rPr lang="en-US" i="1" dirty="0" err="1" smtClean="0"/>
                        <a:t>eduardo.studio</a:t>
                      </a:r>
                      <a:endParaRPr lang="ru-RU" i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i="1" baseline="0" dirty="0" smtClean="0"/>
                        <a:t> </a:t>
                      </a:r>
                      <a:r>
                        <a:rPr lang="en-US" i="1" baseline="0" dirty="0" smtClean="0"/>
                        <a:t>smart-university.ru</a:t>
                      </a:r>
                      <a:endParaRPr lang="ru-RU" i="1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i="1" baseline="0" dirty="0" smtClean="0"/>
                        <a:t> </a:t>
                      </a:r>
                      <a:r>
                        <a:rPr lang="en-US" i="1" baseline="0" dirty="0" smtClean="0"/>
                        <a:t>foxford.ru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выхода на дистанционное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Педагогам принять решение, в какой форме и на каком ресурсе будет проходить обучение по их ДООП. </a:t>
            </a:r>
          </a:p>
          <a:p>
            <a:pPr>
              <a:buNone/>
            </a:pPr>
            <a:r>
              <a:rPr lang="ru-RU" dirty="0" smtClean="0"/>
              <a:t>Предоставить </a:t>
            </a:r>
            <a:r>
              <a:rPr lang="ru-RU" dirty="0" err="1" smtClean="0"/>
              <a:t>инф</a:t>
            </a:r>
            <a:r>
              <a:rPr lang="ru-RU" dirty="0" smtClean="0"/>
              <a:t>. в </a:t>
            </a:r>
            <a:r>
              <a:rPr lang="ru-RU" dirty="0" smtClean="0"/>
              <a:t>чат «Восхождение»(</a:t>
            </a:r>
            <a:r>
              <a:rPr lang="en-US" i="1" dirty="0" err="1" smtClean="0"/>
              <a:t>Viber</a:t>
            </a:r>
            <a:r>
              <a:rPr lang="ru-RU" dirty="0" smtClean="0"/>
              <a:t>)</a:t>
            </a:r>
            <a:r>
              <a:rPr lang="ru-RU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до 23 марта 2020г.</a:t>
            </a:r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Методисты формируют таблицу с информацией по каждому </a:t>
            </a:r>
            <a:r>
              <a:rPr lang="ru-RU" dirty="0" smtClean="0"/>
              <a:t>педагогу</a:t>
            </a:r>
            <a:endParaRPr lang="ru-RU" dirty="0" smtClean="0"/>
          </a:p>
          <a:p>
            <a:r>
              <a:rPr lang="ru-RU" dirty="0" smtClean="0"/>
              <a:t>Тех. специалист размещает подготовленную информацию на </a:t>
            </a:r>
            <a:r>
              <a:rPr lang="ru-RU" dirty="0" smtClean="0"/>
              <a:t>сайте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Дополнительно размещается информация об этом в соц.сетях (ссылка на раздел сайта с информацией про дистанционное обучение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s://cf.ppt-online.org/files1/slide/s/s8y9KzaWCTI2kQiOftNMve0YmowDlV31X7AjHx4ZP/slide-3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1770" y="1527175"/>
            <a:ext cx="6103948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</TotalTime>
  <Words>308</Words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Дистанционное обучение</vt:lpstr>
      <vt:lpstr>Алгоритм работы</vt:lpstr>
      <vt:lpstr>Выбор формы работы</vt:lpstr>
      <vt:lpstr>Форма и содержание занятий</vt:lpstr>
      <vt:lpstr>Форма представления информации</vt:lpstr>
      <vt:lpstr>Ресурсы дистанционного обучения</vt:lpstr>
      <vt:lpstr>Схема выхода на дистанционное обучение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creator>Гость</dc:creator>
  <cp:lastModifiedBy>Гость</cp:lastModifiedBy>
  <cp:revision>81</cp:revision>
  <dcterms:created xsi:type="dcterms:W3CDTF">2020-03-19T06:49:01Z</dcterms:created>
  <dcterms:modified xsi:type="dcterms:W3CDTF">2020-03-19T11:07:07Z</dcterms:modified>
</cp:coreProperties>
</file>